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1" r:id="rId1"/>
  </p:sldMasterIdLst>
  <p:notesMasterIdLst>
    <p:notesMasterId r:id="rId31"/>
  </p:notesMasterIdLst>
  <p:sldIdLst>
    <p:sldId id="256" r:id="rId2"/>
    <p:sldId id="283" r:id="rId3"/>
    <p:sldId id="284" r:id="rId4"/>
    <p:sldId id="286" r:id="rId5"/>
    <p:sldId id="262" r:id="rId6"/>
    <p:sldId id="257" r:id="rId7"/>
    <p:sldId id="267" r:id="rId8"/>
    <p:sldId id="269" r:id="rId9"/>
    <p:sldId id="280" r:id="rId10"/>
    <p:sldId id="268" r:id="rId11"/>
    <p:sldId id="271" r:id="rId12"/>
    <p:sldId id="259" r:id="rId13"/>
    <p:sldId id="272" r:id="rId14"/>
    <p:sldId id="274" r:id="rId15"/>
    <p:sldId id="273" r:id="rId16"/>
    <p:sldId id="265" r:id="rId17"/>
    <p:sldId id="263" r:id="rId18"/>
    <p:sldId id="264" r:id="rId19"/>
    <p:sldId id="282" r:id="rId20"/>
    <p:sldId id="275" r:id="rId21"/>
    <p:sldId id="270" r:id="rId22"/>
    <p:sldId id="279" r:id="rId23"/>
    <p:sldId id="278" r:id="rId24"/>
    <p:sldId id="281" r:id="rId25"/>
    <p:sldId id="277" r:id="rId26"/>
    <p:sldId id="276" r:id="rId27"/>
    <p:sldId id="260" r:id="rId28"/>
    <p:sldId id="266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6702D-EE0A-4B99-87F9-8491CBB3273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BE7C347-1B82-418D-B2DA-F50081DA591E}">
      <dgm:prSet phldrT="[Text]"/>
      <dgm:spPr/>
      <dgm:t>
        <a:bodyPr/>
        <a:lstStyle/>
        <a:p>
          <a:r>
            <a:rPr lang="en-US" dirty="0" smtClean="0"/>
            <a:t>Program Objectives</a:t>
          </a:r>
          <a:endParaRPr lang="en-US" dirty="0"/>
        </a:p>
      </dgm:t>
    </dgm:pt>
    <dgm:pt modelId="{B60D8F9B-6AA9-47E2-B638-A83BEB977617}" type="parTrans" cxnId="{103D410E-671C-43F6-97B1-F97D2E599CF0}">
      <dgm:prSet/>
      <dgm:spPr/>
      <dgm:t>
        <a:bodyPr/>
        <a:lstStyle/>
        <a:p>
          <a:endParaRPr lang="en-US"/>
        </a:p>
      </dgm:t>
    </dgm:pt>
    <dgm:pt modelId="{306FF796-B095-4964-940F-B1C7C08A4BF0}" type="sibTrans" cxnId="{103D410E-671C-43F6-97B1-F97D2E599CF0}">
      <dgm:prSet/>
      <dgm:spPr/>
      <dgm:t>
        <a:bodyPr/>
        <a:lstStyle/>
        <a:p>
          <a:endParaRPr lang="en-US"/>
        </a:p>
      </dgm:t>
    </dgm:pt>
    <dgm:pt modelId="{E02ACC66-4960-4A4F-92AF-88047F55CB11}">
      <dgm:prSet phldrT="[Text]"/>
      <dgm:spPr/>
      <dgm:t>
        <a:bodyPr/>
        <a:lstStyle/>
        <a:p>
          <a:r>
            <a:rPr lang="en-US" dirty="0" smtClean="0"/>
            <a:t>Direct Measures</a:t>
          </a:r>
          <a:endParaRPr lang="en-US" dirty="0"/>
        </a:p>
      </dgm:t>
    </dgm:pt>
    <dgm:pt modelId="{DC3F030B-4A17-44BA-A654-4F9FFD35A1C9}" type="parTrans" cxnId="{383A4874-9D8E-4CE9-BD70-87468C485138}">
      <dgm:prSet/>
      <dgm:spPr/>
      <dgm:t>
        <a:bodyPr/>
        <a:lstStyle/>
        <a:p>
          <a:endParaRPr lang="en-US"/>
        </a:p>
      </dgm:t>
    </dgm:pt>
    <dgm:pt modelId="{FCE24392-6707-415B-B589-EB321A290EA1}" type="sibTrans" cxnId="{383A4874-9D8E-4CE9-BD70-87468C485138}">
      <dgm:prSet/>
      <dgm:spPr/>
      <dgm:t>
        <a:bodyPr/>
        <a:lstStyle/>
        <a:p>
          <a:endParaRPr lang="en-US"/>
        </a:p>
      </dgm:t>
    </dgm:pt>
    <dgm:pt modelId="{49DD9B7C-3F8D-4568-A61D-451D397FBFB3}">
      <dgm:prSet phldrT="[Text]"/>
      <dgm:spPr/>
      <dgm:t>
        <a:bodyPr/>
        <a:lstStyle/>
        <a:p>
          <a:r>
            <a:rPr lang="en-US" dirty="0" smtClean="0"/>
            <a:t>Indirect Measures</a:t>
          </a:r>
          <a:endParaRPr lang="en-US" dirty="0"/>
        </a:p>
      </dgm:t>
    </dgm:pt>
    <dgm:pt modelId="{FF5444F5-9E3E-4769-8343-E69CA0DE1C81}" type="parTrans" cxnId="{978F6CD2-5222-46CB-8EC4-699357EEBCBD}">
      <dgm:prSet/>
      <dgm:spPr/>
      <dgm:t>
        <a:bodyPr/>
        <a:lstStyle/>
        <a:p>
          <a:endParaRPr lang="en-US"/>
        </a:p>
      </dgm:t>
    </dgm:pt>
    <dgm:pt modelId="{3370806B-339E-4453-AC8A-3C9B0F45A132}" type="sibTrans" cxnId="{978F6CD2-5222-46CB-8EC4-699357EEBCBD}">
      <dgm:prSet/>
      <dgm:spPr/>
      <dgm:t>
        <a:bodyPr/>
        <a:lstStyle/>
        <a:p>
          <a:endParaRPr lang="en-US"/>
        </a:p>
      </dgm:t>
    </dgm:pt>
    <dgm:pt modelId="{03EDCF14-CFF6-492E-9C89-BCCD4431C9FF}">
      <dgm:prSet/>
      <dgm:spPr/>
      <dgm:t>
        <a:bodyPr/>
        <a:lstStyle/>
        <a:p>
          <a:r>
            <a:rPr lang="en-US" dirty="0" smtClean="0"/>
            <a:t>Findings</a:t>
          </a:r>
          <a:endParaRPr lang="en-US" dirty="0"/>
        </a:p>
      </dgm:t>
    </dgm:pt>
    <dgm:pt modelId="{C369F73C-E7F6-4890-9D5F-88DF156E2C83}" type="parTrans" cxnId="{D7DD7C95-EC71-4C62-BA69-CC211DFEC70E}">
      <dgm:prSet/>
      <dgm:spPr/>
      <dgm:t>
        <a:bodyPr/>
        <a:lstStyle/>
        <a:p>
          <a:endParaRPr lang="en-US"/>
        </a:p>
      </dgm:t>
    </dgm:pt>
    <dgm:pt modelId="{AD06413B-8F9A-4D42-84B8-B6C888333E0C}" type="sibTrans" cxnId="{D7DD7C95-EC71-4C62-BA69-CC211DFEC70E}">
      <dgm:prSet/>
      <dgm:spPr/>
      <dgm:t>
        <a:bodyPr/>
        <a:lstStyle/>
        <a:p>
          <a:endParaRPr lang="en-US"/>
        </a:p>
      </dgm:t>
    </dgm:pt>
    <dgm:pt modelId="{147B88EB-0A02-4DEC-92BE-5CDD2828C291}">
      <dgm:prSet/>
      <dgm:spPr/>
      <dgm:t>
        <a:bodyPr/>
        <a:lstStyle/>
        <a:p>
          <a:r>
            <a:rPr lang="en-US" dirty="0" smtClean="0"/>
            <a:t>Actions</a:t>
          </a:r>
          <a:endParaRPr lang="en-US" dirty="0"/>
        </a:p>
      </dgm:t>
    </dgm:pt>
    <dgm:pt modelId="{55886415-0F2B-4C73-A928-8A67973C84D0}" type="parTrans" cxnId="{C5F9E95C-94D6-42B1-8C3B-176322FC0407}">
      <dgm:prSet/>
      <dgm:spPr/>
      <dgm:t>
        <a:bodyPr/>
        <a:lstStyle/>
        <a:p>
          <a:endParaRPr lang="en-US"/>
        </a:p>
      </dgm:t>
    </dgm:pt>
    <dgm:pt modelId="{76E8F309-61CE-4CBF-BCA2-B018AC667798}" type="sibTrans" cxnId="{C5F9E95C-94D6-42B1-8C3B-176322FC0407}">
      <dgm:prSet/>
      <dgm:spPr/>
      <dgm:t>
        <a:bodyPr/>
        <a:lstStyle/>
        <a:p>
          <a:endParaRPr lang="en-US"/>
        </a:p>
      </dgm:t>
    </dgm:pt>
    <dgm:pt modelId="{55867F0A-9304-4E38-A761-D8074F761071}" type="pres">
      <dgm:prSet presAssocID="{A956702D-EE0A-4B99-87F9-8491CBB3273E}" presName="CompostProcess" presStyleCnt="0">
        <dgm:presLayoutVars>
          <dgm:dir/>
          <dgm:resizeHandles val="exact"/>
        </dgm:presLayoutVars>
      </dgm:prSet>
      <dgm:spPr/>
    </dgm:pt>
    <dgm:pt modelId="{39B86C22-700E-4C3B-A9C0-E14ACE2293BF}" type="pres">
      <dgm:prSet presAssocID="{A956702D-EE0A-4B99-87F9-8491CBB3273E}" presName="arrow" presStyleLbl="bgShp" presStyleIdx="0" presStyleCnt="1" custScaleX="112745" custLinFactNeighborX="-18301" custLinFactNeighborY="20410"/>
      <dgm:spPr/>
    </dgm:pt>
    <dgm:pt modelId="{6F11FE38-8277-4BDC-926B-32923432F37E}" type="pres">
      <dgm:prSet presAssocID="{A956702D-EE0A-4B99-87F9-8491CBB3273E}" presName="linearProcess" presStyleCnt="0"/>
      <dgm:spPr/>
    </dgm:pt>
    <dgm:pt modelId="{D8410A9A-028B-451F-BE0D-C6FF6F96C788}" type="pres">
      <dgm:prSet presAssocID="{EBE7C347-1B82-418D-B2DA-F50081DA591E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025E2-CE54-4BD8-B584-EF22F6EF69CF}" type="pres">
      <dgm:prSet presAssocID="{306FF796-B095-4964-940F-B1C7C08A4BF0}" presName="sibTrans" presStyleCnt="0"/>
      <dgm:spPr/>
    </dgm:pt>
    <dgm:pt modelId="{8644D459-2E16-4842-999D-B3F40C00BE71}" type="pres">
      <dgm:prSet presAssocID="{E02ACC66-4960-4A4F-92AF-88047F55CB11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E1B38-8AD7-48B0-9B4C-1146386C40A3}" type="pres">
      <dgm:prSet presAssocID="{FCE24392-6707-415B-B589-EB321A290EA1}" presName="sibTrans" presStyleCnt="0"/>
      <dgm:spPr/>
    </dgm:pt>
    <dgm:pt modelId="{ABEE9A5F-291C-4740-90E6-DB6E4F5F9492}" type="pres">
      <dgm:prSet presAssocID="{49DD9B7C-3F8D-4568-A61D-451D397FBFB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D3A54D-7EBF-4CBD-83D0-014F34732EDE}" type="pres">
      <dgm:prSet presAssocID="{3370806B-339E-4453-AC8A-3C9B0F45A132}" presName="sibTrans" presStyleCnt="0"/>
      <dgm:spPr/>
    </dgm:pt>
    <dgm:pt modelId="{FCCDBFF2-239B-40DE-B592-340A3FDD6CAE}" type="pres">
      <dgm:prSet presAssocID="{03EDCF14-CFF6-492E-9C89-BCCD4431C9FF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84802-54D9-489A-B5A7-FE3111E7E571}" type="pres">
      <dgm:prSet presAssocID="{AD06413B-8F9A-4D42-84B8-B6C888333E0C}" presName="sibTrans" presStyleCnt="0"/>
      <dgm:spPr/>
    </dgm:pt>
    <dgm:pt modelId="{71C6EEC5-A8F3-41BC-B8AF-F481623D38AB}" type="pres">
      <dgm:prSet presAssocID="{147B88EB-0A02-4DEC-92BE-5CDD2828C29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B0B8EB-A641-4FF9-B0DA-BECFEEE4BDA7}" type="presOf" srcId="{A956702D-EE0A-4B99-87F9-8491CBB3273E}" destId="{55867F0A-9304-4E38-A761-D8074F761071}" srcOrd="0" destOrd="0" presId="urn:microsoft.com/office/officeart/2005/8/layout/hProcess9"/>
    <dgm:cxn modelId="{103D410E-671C-43F6-97B1-F97D2E599CF0}" srcId="{A956702D-EE0A-4B99-87F9-8491CBB3273E}" destId="{EBE7C347-1B82-418D-B2DA-F50081DA591E}" srcOrd="0" destOrd="0" parTransId="{B60D8F9B-6AA9-47E2-B638-A83BEB977617}" sibTransId="{306FF796-B095-4964-940F-B1C7C08A4BF0}"/>
    <dgm:cxn modelId="{978F6CD2-5222-46CB-8EC4-699357EEBCBD}" srcId="{A956702D-EE0A-4B99-87F9-8491CBB3273E}" destId="{49DD9B7C-3F8D-4568-A61D-451D397FBFB3}" srcOrd="2" destOrd="0" parTransId="{FF5444F5-9E3E-4769-8343-E69CA0DE1C81}" sibTransId="{3370806B-339E-4453-AC8A-3C9B0F45A132}"/>
    <dgm:cxn modelId="{D7DD7C95-EC71-4C62-BA69-CC211DFEC70E}" srcId="{A956702D-EE0A-4B99-87F9-8491CBB3273E}" destId="{03EDCF14-CFF6-492E-9C89-BCCD4431C9FF}" srcOrd="3" destOrd="0" parTransId="{C369F73C-E7F6-4890-9D5F-88DF156E2C83}" sibTransId="{AD06413B-8F9A-4D42-84B8-B6C888333E0C}"/>
    <dgm:cxn modelId="{383A4874-9D8E-4CE9-BD70-87468C485138}" srcId="{A956702D-EE0A-4B99-87F9-8491CBB3273E}" destId="{E02ACC66-4960-4A4F-92AF-88047F55CB11}" srcOrd="1" destOrd="0" parTransId="{DC3F030B-4A17-44BA-A654-4F9FFD35A1C9}" sibTransId="{FCE24392-6707-415B-B589-EB321A290EA1}"/>
    <dgm:cxn modelId="{B2F1E218-5BFF-4EFB-BAFA-8D7CB07EBBBC}" type="presOf" srcId="{49DD9B7C-3F8D-4568-A61D-451D397FBFB3}" destId="{ABEE9A5F-291C-4740-90E6-DB6E4F5F9492}" srcOrd="0" destOrd="0" presId="urn:microsoft.com/office/officeart/2005/8/layout/hProcess9"/>
    <dgm:cxn modelId="{2DD734E0-5373-4352-AB7C-27F8FE49925B}" type="presOf" srcId="{E02ACC66-4960-4A4F-92AF-88047F55CB11}" destId="{8644D459-2E16-4842-999D-B3F40C00BE71}" srcOrd="0" destOrd="0" presId="urn:microsoft.com/office/officeart/2005/8/layout/hProcess9"/>
    <dgm:cxn modelId="{3D68336E-521B-4CFF-BEB6-CED72015DE0F}" type="presOf" srcId="{03EDCF14-CFF6-492E-9C89-BCCD4431C9FF}" destId="{FCCDBFF2-239B-40DE-B592-340A3FDD6CAE}" srcOrd="0" destOrd="0" presId="urn:microsoft.com/office/officeart/2005/8/layout/hProcess9"/>
    <dgm:cxn modelId="{C5F9E95C-94D6-42B1-8C3B-176322FC0407}" srcId="{A956702D-EE0A-4B99-87F9-8491CBB3273E}" destId="{147B88EB-0A02-4DEC-92BE-5CDD2828C291}" srcOrd="4" destOrd="0" parTransId="{55886415-0F2B-4C73-A928-8A67973C84D0}" sibTransId="{76E8F309-61CE-4CBF-BCA2-B018AC667798}"/>
    <dgm:cxn modelId="{55B29FEB-AAF4-4116-9874-E31CCD5F2FB0}" type="presOf" srcId="{147B88EB-0A02-4DEC-92BE-5CDD2828C291}" destId="{71C6EEC5-A8F3-41BC-B8AF-F481623D38AB}" srcOrd="0" destOrd="0" presId="urn:microsoft.com/office/officeart/2005/8/layout/hProcess9"/>
    <dgm:cxn modelId="{79B0F312-800B-41E6-94A8-1E6D33ABEACF}" type="presOf" srcId="{EBE7C347-1B82-418D-B2DA-F50081DA591E}" destId="{D8410A9A-028B-451F-BE0D-C6FF6F96C788}" srcOrd="0" destOrd="0" presId="urn:microsoft.com/office/officeart/2005/8/layout/hProcess9"/>
    <dgm:cxn modelId="{AE54F231-0813-4D2E-A4D0-FBB95EFD0BF1}" type="presParOf" srcId="{55867F0A-9304-4E38-A761-D8074F761071}" destId="{39B86C22-700E-4C3B-A9C0-E14ACE2293BF}" srcOrd="0" destOrd="0" presId="urn:microsoft.com/office/officeart/2005/8/layout/hProcess9"/>
    <dgm:cxn modelId="{B996FD51-34D4-47D1-B29C-8570A354E920}" type="presParOf" srcId="{55867F0A-9304-4E38-A761-D8074F761071}" destId="{6F11FE38-8277-4BDC-926B-32923432F37E}" srcOrd="1" destOrd="0" presId="urn:microsoft.com/office/officeart/2005/8/layout/hProcess9"/>
    <dgm:cxn modelId="{D8E5D4AF-2335-40DC-B1BD-580C19C3E629}" type="presParOf" srcId="{6F11FE38-8277-4BDC-926B-32923432F37E}" destId="{D8410A9A-028B-451F-BE0D-C6FF6F96C788}" srcOrd="0" destOrd="0" presId="urn:microsoft.com/office/officeart/2005/8/layout/hProcess9"/>
    <dgm:cxn modelId="{C52CFC76-364F-4F31-AFE4-D2B144B048C7}" type="presParOf" srcId="{6F11FE38-8277-4BDC-926B-32923432F37E}" destId="{87D025E2-CE54-4BD8-B584-EF22F6EF69CF}" srcOrd="1" destOrd="0" presId="urn:microsoft.com/office/officeart/2005/8/layout/hProcess9"/>
    <dgm:cxn modelId="{ACDE6125-2E90-4A9E-B6CA-ED8378E89AA9}" type="presParOf" srcId="{6F11FE38-8277-4BDC-926B-32923432F37E}" destId="{8644D459-2E16-4842-999D-B3F40C00BE71}" srcOrd="2" destOrd="0" presId="urn:microsoft.com/office/officeart/2005/8/layout/hProcess9"/>
    <dgm:cxn modelId="{60FE2B09-74B9-4473-8FEB-1D8E9F9AD59E}" type="presParOf" srcId="{6F11FE38-8277-4BDC-926B-32923432F37E}" destId="{736E1B38-8AD7-48B0-9B4C-1146386C40A3}" srcOrd="3" destOrd="0" presId="urn:microsoft.com/office/officeart/2005/8/layout/hProcess9"/>
    <dgm:cxn modelId="{28A91F8B-1137-4DCA-ADBC-A19B4D864405}" type="presParOf" srcId="{6F11FE38-8277-4BDC-926B-32923432F37E}" destId="{ABEE9A5F-291C-4740-90E6-DB6E4F5F9492}" srcOrd="4" destOrd="0" presId="urn:microsoft.com/office/officeart/2005/8/layout/hProcess9"/>
    <dgm:cxn modelId="{93810CAB-6B1C-4715-B7C4-F1703FCF5C9E}" type="presParOf" srcId="{6F11FE38-8277-4BDC-926B-32923432F37E}" destId="{8AD3A54D-7EBF-4CBD-83D0-014F34732EDE}" srcOrd="5" destOrd="0" presId="urn:microsoft.com/office/officeart/2005/8/layout/hProcess9"/>
    <dgm:cxn modelId="{F23D5927-1F6A-449F-A0E5-E48A9BB27CCE}" type="presParOf" srcId="{6F11FE38-8277-4BDC-926B-32923432F37E}" destId="{FCCDBFF2-239B-40DE-B592-340A3FDD6CAE}" srcOrd="6" destOrd="0" presId="urn:microsoft.com/office/officeart/2005/8/layout/hProcess9"/>
    <dgm:cxn modelId="{4B5E2075-48E6-4B7D-8BE7-4A98FF47D5DA}" type="presParOf" srcId="{6F11FE38-8277-4BDC-926B-32923432F37E}" destId="{8E484802-54D9-489A-B5A7-FE3111E7E571}" srcOrd="7" destOrd="0" presId="urn:microsoft.com/office/officeart/2005/8/layout/hProcess9"/>
    <dgm:cxn modelId="{6DF1E23A-3004-450E-8ACC-C1F8A54045EC}" type="presParOf" srcId="{6F11FE38-8277-4BDC-926B-32923432F37E}" destId="{71C6EEC5-A8F3-41BC-B8AF-F481623D38A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BFF5F7-4B31-402A-A047-5013C06CBBA5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6DE192-2FD3-4B61-AECF-DAD24350182D}">
      <dgm:prSet phldrT="[Text]"/>
      <dgm:spPr/>
      <dgm:t>
        <a:bodyPr/>
        <a:lstStyle/>
        <a:p>
          <a:r>
            <a:rPr lang="en-US" dirty="0" smtClean="0"/>
            <a:t>Impetus for Review</a:t>
          </a:r>
          <a:endParaRPr lang="en-US" dirty="0"/>
        </a:p>
      </dgm:t>
    </dgm:pt>
    <dgm:pt modelId="{E0B7D6AB-96E7-46B9-B1E1-72D72868C18E}" type="parTrans" cxnId="{177E3934-BA48-494D-860A-271D479E3AE4}">
      <dgm:prSet/>
      <dgm:spPr/>
      <dgm:t>
        <a:bodyPr/>
        <a:lstStyle/>
        <a:p>
          <a:endParaRPr lang="en-US"/>
        </a:p>
      </dgm:t>
    </dgm:pt>
    <dgm:pt modelId="{A35629B2-139D-45A0-A512-A150931766DA}" type="sibTrans" cxnId="{177E3934-BA48-494D-860A-271D479E3AE4}">
      <dgm:prSet/>
      <dgm:spPr/>
      <dgm:t>
        <a:bodyPr/>
        <a:lstStyle/>
        <a:p>
          <a:endParaRPr lang="en-US"/>
        </a:p>
      </dgm:t>
    </dgm:pt>
    <dgm:pt modelId="{CBE540A5-8EB9-4C02-9B06-5EC8CCC68A90}">
      <dgm:prSet phldrT="[Text]"/>
      <dgm:spPr/>
      <dgm:t>
        <a:bodyPr/>
        <a:lstStyle/>
        <a:p>
          <a:r>
            <a:rPr lang="en-US" dirty="0" smtClean="0"/>
            <a:t>Comparison between desired and current state</a:t>
          </a:r>
          <a:endParaRPr lang="en-US" dirty="0"/>
        </a:p>
      </dgm:t>
    </dgm:pt>
    <dgm:pt modelId="{BE068119-7FA9-4733-B46E-0DC778D40721}" type="parTrans" cxnId="{694D350C-0BA4-4D7A-BEF6-4632C4583DD0}">
      <dgm:prSet/>
      <dgm:spPr/>
      <dgm:t>
        <a:bodyPr/>
        <a:lstStyle/>
        <a:p>
          <a:endParaRPr lang="en-US"/>
        </a:p>
      </dgm:t>
    </dgm:pt>
    <dgm:pt modelId="{900155AD-6585-4FFC-9852-7A63303869A4}" type="sibTrans" cxnId="{694D350C-0BA4-4D7A-BEF6-4632C4583DD0}">
      <dgm:prSet/>
      <dgm:spPr/>
      <dgm:t>
        <a:bodyPr/>
        <a:lstStyle/>
        <a:p>
          <a:endParaRPr lang="en-US"/>
        </a:p>
      </dgm:t>
    </dgm:pt>
    <dgm:pt modelId="{5C93ADC4-B6F3-4F4F-97EA-E9AEA84FFEF7}">
      <dgm:prSet phldrT="[Text]"/>
      <dgm:spPr/>
      <dgm:t>
        <a:bodyPr/>
        <a:lstStyle/>
        <a:p>
          <a:r>
            <a:rPr lang="en-US" dirty="0" smtClean="0"/>
            <a:t>Findings</a:t>
          </a:r>
          <a:endParaRPr lang="en-US" dirty="0"/>
        </a:p>
      </dgm:t>
    </dgm:pt>
    <dgm:pt modelId="{EDCB74F3-761B-4C67-B085-70BB5AB3C00F}" type="parTrans" cxnId="{3AEAB106-68B0-4FB3-BA7A-C6C0E248BB99}">
      <dgm:prSet/>
      <dgm:spPr/>
      <dgm:t>
        <a:bodyPr/>
        <a:lstStyle/>
        <a:p>
          <a:endParaRPr lang="en-US"/>
        </a:p>
      </dgm:t>
    </dgm:pt>
    <dgm:pt modelId="{3528304D-D7F6-422A-B869-2411E85F1C10}" type="sibTrans" cxnId="{3AEAB106-68B0-4FB3-BA7A-C6C0E248BB99}">
      <dgm:prSet/>
      <dgm:spPr/>
      <dgm:t>
        <a:bodyPr/>
        <a:lstStyle/>
        <a:p>
          <a:endParaRPr lang="en-US"/>
        </a:p>
      </dgm:t>
    </dgm:pt>
    <dgm:pt modelId="{94C2045E-3CDF-4939-8B9C-588035BCD950}">
      <dgm:prSet phldrT="[Text]"/>
      <dgm:spPr/>
      <dgm:t>
        <a:bodyPr/>
        <a:lstStyle/>
        <a:p>
          <a:r>
            <a:rPr lang="en-US" dirty="0" smtClean="0"/>
            <a:t>Decisions and Actions</a:t>
          </a:r>
          <a:endParaRPr lang="en-US" dirty="0"/>
        </a:p>
      </dgm:t>
    </dgm:pt>
    <dgm:pt modelId="{0791A7C3-AF9D-4142-A738-EF23BF9293E5}" type="parTrans" cxnId="{B76CEC28-BCD8-4A0B-AC03-EF29056C3998}">
      <dgm:prSet/>
      <dgm:spPr/>
      <dgm:t>
        <a:bodyPr/>
        <a:lstStyle/>
        <a:p>
          <a:endParaRPr lang="en-US"/>
        </a:p>
      </dgm:t>
    </dgm:pt>
    <dgm:pt modelId="{6D05B99C-C411-4037-9796-CC95D7FD0302}" type="sibTrans" cxnId="{B76CEC28-BCD8-4A0B-AC03-EF29056C3998}">
      <dgm:prSet/>
      <dgm:spPr/>
      <dgm:t>
        <a:bodyPr/>
        <a:lstStyle/>
        <a:p>
          <a:endParaRPr lang="en-US"/>
        </a:p>
      </dgm:t>
    </dgm:pt>
    <dgm:pt modelId="{6B3E4B98-6811-44E5-96BC-DC9D0A035D83}">
      <dgm:prSet phldrT="[Text]"/>
      <dgm:spPr/>
      <dgm:t>
        <a:bodyPr/>
        <a:lstStyle/>
        <a:p>
          <a:r>
            <a:rPr lang="en-US" dirty="0" smtClean="0"/>
            <a:t>Plan and Structure to Assess Revision</a:t>
          </a:r>
          <a:endParaRPr lang="en-US" dirty="0"/>
        </a:p>
      </dgm:t>
    </dgm:pt>
    <dgm:pt modelId="{46D7F6FD-0AC9-46F0-A002-38FD6E0DB9F3}" type="parTrans" cxnId="{7E03D77D-9B2E-44AF-9262-08D17B6C32EE}">
      <dgm:prSet/>
      <dgm:spPr/>
      <dgm:t>
        <a:bodyPr/>
        <a:lstStyle/>
        <a:p>
          <a:endParaRPr lang="en-US"/>
        </a:p>
      </dgm:t>
    </dgm:pt>
    <dgm:pt modelId="{F841E589-9001-418A-BFA1-1644C205F180}" type="sibTrans" cxnId="{7E03D77D-9B2E-44AF-9262-08D17B6C32EE}">
      <dgm:prSet/>
      <dgm:spPr/>
      <dgm:t>
        <a:bodyPr/>
        <a:lstStyle/>
        <a:p>
          <a:endParaRPr lang="en-US"/>
        </a:p>
      </dgm:t>
    </dgm:pt>
    <dgm:pt modelId="{8C212D33-31B3-45D4-8807-10DA11D487D6}">
      <dgm:prSet/>
      <dgm:spPr/>
      <dgm:t>
        <a:bodyPr/>
        <a:lstStyle/>
        <a:p>
          <a:r>
            <a:rPr lang="en-US" dirty="0" smtClean="0"/>
            <a:t>Buy-in for change</a:t>
          </a:r>
          <a:endParaRPr lang="en-US" dirty="0"/>
        </a:p>
      </dgm:t>
    </dgm:pt>
    <dgm:pt modelId="{B77D4E6C-588F-4CFF-815C-B828A3BB50BB}" type="parTrans" cxnId="{3EBBA17B-70D4-4F93-ABA4-D26275BE99DF}">
      <dgm:prSet/>
      <dgm:spPr/>
      <dgm:t>
        <a:bodyPr/>
        <a:lstStyle/>
        <a:p>
          <a:endParaRPr lang="en-US"/>
        </a:p>
      </dgm:t>
    </dgm:pt>
    <dgm:pt modelId="{3FA29918-869C-4A7F-A88C-08EBC3BC175B}" type="sibTrans" cxnId="{3EBBA17B-70D4-4F93-ABA4-D26275BE99DF}">
      <dgm:prSet/>
      <dgm:spPr/>
      <dgm:t>
        <a:bodyPr/>
        <a:lstStyle/>
        <a:p>
          <a:endParaRPr lang="en-US"/>
        </a:p>
      </dgm:t>
    </dgm:pt>
    <dgm:pt modelId="{9F2E0ACE-DD0D-41C3-B850-64F373911322}">
      <dgm:prSet/>
      <dgm:spPr/>
      <dgm:t>
        <a:bodyPr/>
        <a:lstStyle/>
        <a:p>
          <a:r>
            <a:rPr lang="en-US" dirty="0" smtClean="0"/>
            <a:t>Identifying Desired State</a:t>
          </a:r>
          <a:endParaRPr lang="en-US" dirty="0"/>
        </a:p>
      </dgm:t>
    </dgm:pt>
    <dgm:pt modelId="{83898A44-BABE-4D2D-94FE-609B4C0D600C}" type="parTrans" cxnId="{FEE3E0DD-6FBF-4027-A600-B98490AF4CFC}">
      <dgm:prSet/>
      <dgm:spPr/>
      <dgm:t>
        <a:bodyPr/>
        <a:lstStyle/>
        <a:p>
          <a:endParaRPr lang="en-US"/>
        </a:p>
      </dgm:t>
    </dgm:pt>
    <dgm:pt modelId="{0B7E3DC6-DDD7-46B9-94FD-BFB38A57E788}" type="sibTrans" cxnId="{FEE3E0DD-6FBF-4027-A600-B98490AF4CFC}">
      <dgm:prSet/>
      <dgm:spPr/>
      <dgm:t>
        <a:bodyPr/>
        <a:lstStyle/>
        <a:p>
          <a:endParaRPr lang="en-US"/>
        </a:p>
      </dgm:t>
    </dgm:pt>
    <dgm:pt modelId="{C5332A7C-33EE-452D-8942-D449767C2F16}" type="pres">
      <dgm:prSet presAssocID="{98BFF5F7-4B31-402A-A047-5013C06CBB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B979D8-0781-494A-A57B-AF872624015D}" type="pres">
      <dgm:prSet presAssocID="{306DE192-2FD3-4B61-AECF-DAD24350182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0A4A2-8A47-4383-BAC0-51AD5D44B95D}" type="pres">
      <dgm:prSet presAssocID="{A35629B2-139D-45A0-A512-A150931766DA}" presName="sibTrans" presStyleLbl="sibTrans2D1" presStyleIdx="0" presStyleCnt="7"/>
      <dgm:spPr/>
      <dgm:t>
        <a:bodyPr/>
        <a:lstStyle/>
        <a:p>
          <a:endParaRPr lang="en-US"/>
        </a:p>
      </dgm:t>
    </dgm:pt>
    <dgm:pt modelId="{17799638-4D5D-4690-AC3D-FC73F5E29B5C}" type="pres">
      <dgm:prSet presAssocID="{A35629B2-139D-45A0-A512-A150931766DA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894CDED2-0980-455E-AC16-AABDD338C82A}" type="pres">
      <dgm:prSet presAssocID="{8C212D33-31B3-45D4-8807-10DA11D487D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249432-C92D-4496-B6CE-6103A2AE759D}" type="pres">
      <dgm:prSet presAssocID="{3FA29918-869C-4A7F-A88C-08EBC3BC175B}" presName="sibTrans" presStyleLbl="sibTrans2D1" presStyleIdx="1" presStyleCnt="7"/>
      <dgm:spPr/>
      <dgm:t>
        <a:bodyPr/>
        <a:lstStyle/>
        <a:p>
          <a:endParaRPr lang="en-US"/>
        </a:p>
      </dgm:t>
    </dgm:pt>
    <dgm:pt modelId="{2141D12B-3E53-48F9-984B-0DDC48F75B62}" type="pres">
      <dgm:prSet presAssocID="{3FA29918-869C-4A7F-A88C-08EBC3BC175B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9A1C033-63AD-4A70-A14E-2E8C5058533B}" type="pres">
      <dgm:prSet presAssocID="{9F2E0ACE-DD0D-41C3-B850-64F373911322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1F8D2-C956-40B6-9A06-5F73A0B14E07}" type="pres">
      <dgm:prSet presAssocID="{0B7E3DC6-DDD7-46B9-94FD-BFB38A57E78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3B156914-925F-4930-BF86-30C69CDE473A}" type="pres">
      <dgm:prSet presAssocID="{0B7E3DC6-DDD7-46B9-94FD-BFB38A57E78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56D7C906-45BB-4145-B547-2EA08B075742}" type="pres">
      <dgm:prSet presAssocID="{CBE540A5-8EB9-4C02-9B06-5EC8CCC68A9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A0097-1BE8-496B-9ACD-288DA35508ED}" type="pres">
      <dgm:prSet presAssocID="{900155AD-6585-4FFC-9852-7A63303869A4}" presName="sibTrans" presStyleLbl="sibTrans2D1" presStyleIdx="3" presStyleCnt="7"/>
      <dgm:spPr/>
      <dgm:t>
        <a:bodyPr/>
        <a:lstStyle/>
        <a:p>
          <a:endParaRPr lang="en-US"/>
        </a:p>
      </dgm:t>
    </dgm:pt>
    <dgm:pt modelId="{F8E3E847-F0AF-40E2-B569-13D239626458}" type="pres">
      <dgm:prSet presAssocID="{900155AD-6585-4FFC-9852-7A63303869A4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507592DF-7CCD-4342-B0CB-7EEFCC63EDBC}" type="pres">
      <dgm:prSet presAssocID="{5C93ADC4-B6F3-4F4F-97EA-E9AEA84FFEF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9998F-77B8-4C43-94A2-7E92C980FFEB}" type="pres">
      <dgm:prSet presAssocID="{3528304D-D7F6-422A-B869-2411E85F1C10}" presName="sibTrans" presStyleLbl="sibTrans2D1" presStyleIdx="4" presStyleCnt="7"/>
      <dgm:spPr/>
      <dgm:t>
        <a:bodyPr/>
        <a:lstStyle/>
        <a:p>
          <a:endParaRPr lang="en-US"/>
        </a:p>
      </dgm:t>
    </dgm:pt>
    <dgm:pt modelId="{B5D310EC-68A2-4A75-B5BA-ACFB11F1005F}" type="pres">
      <dgm:prSet presAssocID="{3528304D-D7F6-422A-B869-2411E85F1C10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E56134F2-A830-45F5-A3FB-9D8BD21F0DAF}" type="pres">
      <dgm:prSet presAssocID="{94C2045E-3CDF-4939-8B9C-588035BCD95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FE2FA-EE11-47D0-B8F2-D2BC50535E35}" type="pres">
      <dgm:prSet presAssocID="{6D05B99C-C411-4037-9796-CC95D7FD0302}" presName="sibTrans" presStyleLbl="sibTrans2D1" presStyleIdx="5" presStyleCnt="7"/>
      <dgm:spPr/>
      <dgm:t>
        <a:bodyPr/>
        <a:lstStyle/>
        <a:p>
          <a:endParaRPr lang="en-US"/>
        </a:p>
      </dgm:t>
    </dgm:pt>
    <dgm:pt modelId="{9BFE9CBF-E937-4A94-98AF-B806CB838FEF}" type="pres">
      <dgm:prSet presAssocID="{6D05B99C-C411-4037-9796-CC95D7FD0302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2C961625-0A31-4CA1-98F2-73A31C5675CF}" type="pres">
      <dgm:prSet presAssocID="{6B3E4B98-6811-44E5-96BC-DC9D0A035D8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C5343-593C-4A2D-A707-2649521C1076}" type="pres">
      <dgm:prSet presAssocID="{F841E589-9001-418A-BFA1-1644C205F180}" presName="sibTrans" presStyleLbl="sibTrans2D1" presStyleIdx="6" presStyleCnt="7"/>
      <dgm:spPr/>
      <dgm:t>
        <a:bodyPr/>
        <a:lstStyle/>
        <a:p>
          <a:endParaRPr lang="en-US"/>
        </a:p>
      </dgm:t>
    </dgm:pt>
    <dgm:pt modelId="{3B82A94B-2E08-43B9-8116-83D8C325CDEE}" type="pres">
      <dgm:prSet presAssocID="{F841E589-9001-418A-BFA1-1644C205F180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7E03D77D-9B2E-44AF-9262-08D17B6C32EE}" srcId="{98BFF5F7-4B31-402A-A047-5013C06CBBA5}" destId="{6B3E4B98-6811-44E5-96BC-DC9D0A035D83}" srcOrd="6" destOrd="0" parTransId="{46D7F6FD-0AC9-46F0-A002-38FD6E0DB9F3}" sibTransId="{F841E589-9001-418A-BFA1-1644C205F180}"/>
    <dgm:cxn modelId="{7F75EE58-647E-4BAD-A7E5-6FFB11541B33}" type="presOf" srcId="{9F2E0ACE-DD0D-41C3-B850-64F373911322}" destId="{F9A1C033-63AD-4A70-A14E-2E8C5058533B}" srcOrd="0" destOrd="0" presId="urn:microsoft.com/office/officeart/2005/8/layout/cycle2"/>
    <dgm:cxn modelId="{96C23702-BB43-43B0-B749-B698315DF166}" type="presOf" srcId="{0B7E3DC6-DDD7-46B9-94FD-BFB38A57E788}" destId="{2761F8D2-C956-40B6-9A06-5F73A0B14E07}" srcOrd="0" destOrd="0" presId="urn:microsoft.com/office/officeart/2005/8/layout/cycle2"/>
    <dgm:cxn modelId="{A15204C3-ECE5-4E10-8EE4-C687A963800C}" type="presOf" srcId="{F841E589-9001-418A-BFA1-1644C205F180}" destId="{8F9C5343-593C-4A2D-A707-2649521C1076}" srcOrd="0" destOrd="0" presId="urn:microsoft.com/office/officeart/2005/8/layout/cycle2"/>
    <dgm:cxn modelId="{87A299EF-4835-4461-B528-F2A36614F8BC}" type="presOf" srcId="{3FA29918-869C-4A7F-A88C-08EBC3BC175B}" destId="{2141D12B-3E53-48F9-984B-0DDC48F75B62}" srcOrd="1" destOrd="0" presId="urn:microsoft.com/office/officeart/2005/8/layout/cycle2"/>
    <dgm:cxn modelId="{8AB42E8C-70A1-4360-9D8D-1DD1A4B05FBE}" type="presOf" srcId="{8C212D33-31B3-45D4-8807-10DA11D487D6}" destId="{894CDED2-0980-455E-AC16-AABDD338C82A}" srcOrd="0" destOrd="0" presId="urn:microsoft.com/office/officeart/2005/8/layout/cycle2"/>
    <dgm:cxn modelId="{F0501FD2-4A1C-4947-ABAC-7926E6FB4266}" type="presOf" srcId="{900155AD-6585-4FFC-9852-7A63303869A4}" destId="{F8E3E847-F0AF-40E2-B569-13D239626458}" srcOrd="1" destOrd="0" presId="urn:microsoft.com/office/officeart/2005/8/layout/cycle2"/>
    <dgm:cxn modelId="{694D350C-0BA4-4D7A-BEF6-4632C4583DD0}" srcId="{98BFF5F7-4B31-402A-A047-5013C06CBBA5}" destId="{CBE540A5-8EB9-4C02-9B06-5EC8CCC68A90}" srcOrd="3" destOrd="0" parTransId="{BE068119-7FA9-4733-B46E-0DC778D40721}" sibTransId="{900155AD-6585-4FFC-9852-7A63303869A4}"/>
    <dgm:cxn modelId="{3892D51B-DF29-4A90-8508-3E1642E5FC0A}" type="presOf" srcId="{94C2045E-3CDF-4939-8B9C-588035BCD950}" destId="{E56134F2-A830-45F5-A3FB-9D8BD21F0DAF}" srcOrd="0" destOrd="0" presId="urn:microsoft.com/office/officeart/2005/8/layout/cycle2"/>
    <dgm:cxn modelId="{177E3934-BA48-494D-860A-271D479E3AE4}" srcId="{98BFF5F7-4B31-402A-A047-5013C06CBBA5}" destId="{306DE192-2FD3-4B61-AECF-DAD24350182D}" srcOrd="0" destOrd="0" parTransId="{E0B7D6AB-96E7-46B9-B1E1-72D72868C18E}" sibTransId="{A35629B2-139D-45A0-A512-A150931766DA}"/>
    <dgm:cxn modelId="{D61765AB-DCDD-447A-96F9-7324D61E3C6D}" type="presOf" srcId="{3528304D-D7F6-422A-B869-2411E85F1C10}" destId="{B5D310EC-68A2-4A75-B5BA-ACFB11F1005F}" srcOrd="1" destOrd="0" presId="urn:microsoft.com/office/officeart/2005/8/layout/cycle2"/>
    <dgm:cxn modelId="{5D4F502E-58EA-4527-9B7F-07256B8FEC7C}" type="presOf" srcId="{5C93ADC4-B6F3-4F4F-97EA-E9AEA84FFEF7}" destId="{507592DF-7CCD-4342-B0CB-7EEFCC63EDBC}" srcOrd="0" destOrd="0" presId="urn:microsoft.com/office/officeart/2005/8/layout/cycle2"/>
    <dgm:cxn modelId="{AF8888EF-7955-4DAA-8BF1-1E856C10F919}" type="presOf" srcId="{3FA29918-869C-4A7F-A88C-08EBC3BC175B}" destId="{29249432-C92D-4496-B6CE-6103A2AE759D}" srcOrd="0" destOrd="0" presId="urn:microsoft.com/office/officeart/2005/8/layout/cycle2"/>
    <dgm:cxn modelId="{0966F4D9-96A9-4FE6-8FA4-04A0EB675F3F}" type="presOf" srcId="{A35629B2-139D-45A0-A512-A150931766DA}" destId="{17799638-4D5D-4690-AC3D-FC73F5E29B5C}" srcOrd="1" destOrd="0" presId="urn:microsoft.com/office/officeart/2005/8/layout/cycle2"/>
    <dgm:cxn modelId="{3843FB8A-C245-4C49-94CC-AB2B4475D0FE}" type="presOf" srcId="{98BFF5F7-4B31-402A-A047-5013C06CBBA5}" destId="{C5332A7C-33EE-452D-8942-D449767C2F16}" srcOrd="0" destOrd="0" presId="urn:microsoft.com/office/officeart/2005/8/layout/cycle2"/>
    <dgm:cxn modelId="{3AEAB106-68B0-4FB3-BA7A-C6C0E248BB99}" srcId="{98BFF5F7-4B31-402A-A047-5013C06CBBA5}" destId="{5C93ADC4-B6F3-4F4F-97EA-E9AEA84FFEF7}" srcOrd="4" destOrd="0" parTransId="{EDCB74F3-761B-4C67-B085-70BB5AB3C00F}" sibTransId="{3528304D-D7F6-422A-B869-2411E85F1C10}"/>
    <dgm:cxn modelId="{B76CEC28-BCD8-4A0B-AC03-EF29056C3998}" srcId="{98BFF5F7-4B31-402A-A047-5013C06CBBA5}" destId="{94C2045E-3CDF-4939-8B9C-588035BCD950}" srcOrd="5" destOrd="0" parTransId="{0791A7C3-AF9D-4142-A738-EF23BF9293E5}" sibTransId="{6D05B99C-C411-4037-9796-CC95D7FD0302}"/>
    <dgm:cxn modelId="{CAC70741-F532-4E07-8F22-82F4F94B7D03}" type="presOf" srcId="{0B7E3DC6-DDD7-46B9-94FD-BFB38A57E788}" destId="{3B156914-925F-4930-BF86-30C69CDE473A}" srcOrd="1" destOrd="0" presId="urn:microsoft.com/office/officeart/2005/8/layout/cycle2"/>
    <dgm:cxn modelId="{E8F03D4A-53B3-4665-B122-FD5EA84E9C1A}" type="presOf" srcId="{3528304D-D7F6-422A-B869-2411E85F1C10}" destId="{2839998F-77B8-4C43-94A2-7E92C980FFEB}" srcOrd="0" destOrd="0" presId="urn:microsoft.com/office/officeart/2005/8/layout/cycle2"/>
    <dgm:cxn modelId="{6A6E8B13-23BE-4555-8BC8-395EEA4A3DE2}" type="presOf" srcId="{6D05B99C-C411-4037-9796-CC95D7FD0302}" destId="{A38FE2FA-EE11-47D0-B8F2-D2BC50535E35}" srcOrd="0" destOrd="0" presId="urn:microsoft.com/office/officeart/2005/8/layout/cycle2"/>
    <dgm:cxn modelId="{3EBBA17B-70D4-4F93-ABA4-D26275BE99DF}" srcId="{98BFF5F7-4B31-402A-A047-5013C06CBBA5}" destId="{8C212D33-31B3-45D4-8807-10DA11D487D6}" srcOrd="1" destOrd="0" parTransId="{B77D4E6C-588F-4CFF-815C-B828A3BB50BB}" sibTransId="{3FA29918-869C-4A7F-A88C-08EBC3BC175B}"/>
    <dgm:cxn modelId="{968B3C05-0FDB-4803-916E-13FFF8CB99CB}" type="presOf" srcId="{F841E589-9001-418A-BFA1-1644C205F180}" destId="{3B82A94B-2E08-43B9-8116-83D8C325CDEE}" srcOrd="1" destOrd="0" presId="urn:microsoft.com/office/officeart/2005/8/layout/cycle2"/>
    <dgm:cxn modelId="{FEE3E0DD-6FBF-4027-A600-B98490AF4CFC}" srcId="{98BFF5F7-4B31-402A-A047-5013C06CBBA5}" destId="{9F2E0ACE-DD0D-41C3-B850-64F373911322}" srcOrd="2" destOrd="0" parTransId="{83898A44-BABE-4D2D-94FE-609B4C0D600C}" sibTransId="{0B7E3DC6-DDD7-46B9-94FD-BFB38A57E788}"/>
    <dgm:cxn modelId="{06A65FAD-70DC-4E34-8856-264AAAA31BBE}" type="presOf" srcId="{306DE192-2FD3-4B61-AECF-DAD24350182D}" destId="{B0B979D8-0781-494A-A57B-AF872624015D}" srcOrd="0" destOrd="0" presId="urn:microsoft.com/office/officeart/2005/8/layout/cycle2"/>
    <dgm:cxn modelId="{E662DB58-8865-4C3D-B72C-AD9EED2D601C}" type="presOf" srcId="{6B3E4B98-6811-44E5-96BC-DC9D0A035D83}" destId="{2C961625-0A31-4CA1-98F2-73A31C5675CF}" srcOrd="0" destOrd="0" presId="urn:microsoft.com/office/officeart/2005/8/layout/cycle2"/>
    <dgm:cxn modelId="{6505A9C9-AE48-4248-8AB8-C97581B63732}" type="presOf" srcId="{900155AD-6585-4FFC-9852-7A63303869A4}" destId="{942A0097-1BE8-496B-9ACD-288DA35508ED}" srcOrd="0" destOrd="0" presId="urn:microsoft.com/office/officeart/2005/8/layout/cycle2"/>
    <dgm:cxn modelId="{901673C0-9DB6-4A85-B27D-87D712F96E69}" type="presOf" srcId="{A35629B2-139D-45A0-A512-A150931766DA}" destId="{7AB0A4A2-8A47-4383-BAC0-51AD5D44B95D}" srcOrd="0" destOrd="0" presId="urn:microsoft.com/office/officeart/2005/8/layout/cycle2"/>
    <dgm:cxn modelId="{E23FFCD7-1B51-4E74-A300-4F58AAEEC090}" type="presOf" srcId="{CBE540A5-8EB9-4C02-9B06-5EC8CCC68A90}" destId="{56D7C906-45BB-4145-B547-2EA08B075742}" srcOrd="0" destOrd="0" presId="urn:microsoft.com/office/officeart/2005/8/layout/cycle2"/>
    <dgm:cxn modelId="{1BCDE716-7FBB-4D7F-A65D-8DFCEE251FEF}" type="presOf" srcId="{6D05B99C-C411-4037-9796-CC95D7FD0302}" destId="{9BFE9CBF-E937-4A94-98AF-B806CB838FEF}" srcOrd="1" destOrd="0" presId="urn:microsoft.com/office/officeart/2005/8/layout/cycle2"/>
    <dgm:cxn modelId="{E2FCA9F6-CB9C-4D23-8D55-75A900F42920}" type="presParOf" srcId="{C5332A7C-33EE-452D-8942-D449767C2F16}" destId="{B0B979D8-0781-494A-A57B-AF872624015D}" srcOrd="0" destOrd="0" presId="urn:microsoft.com/office/officeart/2005/8/layout/cycle2"/>
    <dgm:cxn modelId="{952DE6E1-476C-4196-979C-F07B128860C7}" type="presParOf" srcId="{C5332A7C-33EE-452D-8942-D449767C2F16}" destId="{7AB0A4A2-8A47-4383-BAC0-51AD5D44B95D}" srcOrd="1" destOrd="0" presId="urn:microsoft.com/office/officeart/2005/8/layout/cycle2"/>
    <dgm:cxn modelId="{904CBAB2-CD50-422A-B601-C3FB9B2A3EEF}" type="presParOf" srcId="{7AB0A4A2-8A47-4383-BAC0-51AD5D44B95D}" destId="{17799638-4D5D-4690-AC3D-FC73F5E29B5C}" srcOrd="0" destOrd="0" presId="urn:microsoft.com/office/officeart/2005/8/layout/cycle2"/>
    <dgm:cxn modelId="{E136B515-74E4-4D23-915B-A14A254550D7}" type="presParOf" srcId="{C5332A7C-33EE-452D-8942-D449767C2F16}" destId="{894CDED2-0980-455E-AC16-AABDD338C82A}" srcOrd="2" destOrd="0" presId="urn:microsoft.com/office/officeart/2005/8/layout/cycle2"/>
    <dgm:cxn modelId="{84C31108-B8C0-4183-A53E-604A96E385FD}" type="presParOf" srcId="{C5332A7C-33EE-452D-8942-D449767C2F16}" destId="{29249432-C92D-4496-B6CE-6103A2AE759D}" srcOrd="3" destOrd="0" presId="urn:microsoft.com/office/officeart/2005/8/layout/cycle2"/>
    <dgm:cxn modelId="{C59A730B-3C45-4507-8329-F38F406B4134}" type="presParOf" srcId="{29249432-C92D-4496-B6CE-6103A2AE759D}" destId="{2141D12B-3E53-48F9-984B-0DDC48F75B62}" srcOrd="0" destOrd="0" presId="urn:microsoft.com/office/officeart/2005/8/layout/cycle2"/>
    <dgm:cxn modelId="{0BDA86DC-3597-4E04-91F3-EFA396EBCD7B}" type="presParOf" srcId="{C5332A7C-33EE-452D-8942-D449767C2F16}" destId="{F9A1C033-63AD-4A70-A14E-2E8C5058533B}" srcOrd="4" destOrd="0" presId="urn:microsoft.com/office/officeart/2005/8/layout/cycle2"/>
    <dgm:cxn modelId="{D0A227D5-9029-471E-BC7E-C14E56C218EB}" type="presParOf" srcId="{C5332A7C-33EE-452D-8942-D449767C2F16}" destId="{2761F8D2-C956-40B6-9A06-5F73A0B14E07}" srcOrd="5" destOrd="0" presId="urn:microsoft.com/office/officeart/2005/8/layout/cycle2"/>
    <dgm:cxn modelId="{72B748B8-B478-47CD-8FEB-657F4FE24EE5}" type="presParOf" srcId="{2761F8D2-C956-40B6-9A06-5F73A0B14E07}" destId="{3B156914-925F-4930-BF86-30C69CDE473A}" srcOrd="0" destOrd="0" presId="urn:microsoft.com/office/officeart/2005/8/layout/cycle2"/>
    <dgm:cxn modelId="{0E9B3775-7EE1-46C0-8C9C-7C97D5DC9821}" type="presParOf" srcId="{C5332A7C-33EE-452D-8942-D449767C2F16}" destId="{56D7C906-45BB-4145-B547-2EA08B075742}" srcOrd="6" destOrd="0" presId="urn:microsoft.com/office/officeart/2005/8/layout/cycle2"/>
    <dgm:cxn modelId="{616FC28F-9F47-452A-A3E3-6D39E557E4D7}" type="presParOf" srcId="{C5332A7C-33EE-452D-8942-D449767C2F16}" destId="{942A0097-1BE8-496B-9ACD-288DA35508ED}" srcOrd="7" destOrd="0" presId="urn:microsoft.com/office/officeart/2005/8/layout/cycle2"/>
    <dgm:cxn modelId="{418D5922-64FB-4445-9E83-1623394C538C}" type="presParOf" srcId="{942A0097-1BE8-496B-9ACD-288DA35508ED}" destId="{F8E3E847-F0AF-40E2-B569-13D239626458}" srcOrd="0" destOrd="0" presId="urn:microsoft.com/office/officeart/2005/8/layout/cycle2"/>
    <dgm:cxn modelId="{25D45D9D-76CC-4C13-A44F-A5E9FB3C75FA}" type="presParOf" srcId="{C5332A7C-33EE-452D-8942-D449767C2F16}" destId="{507592DF-7CCD-4342-B0CB-7EEFCC63EDBC}" srcOrd="8" destOrd="0" presId="urn:microsoft.com/office/officeart/2005/8/layout/cycle2"/>
    <dgm:cxn modelId="{3EE6A5DF-39C4-4F14-8D47-CC6D129819F4}" type="presParOf" srcId="{C5332A7C-33EE-452D-8942-D449767C2F16}" destId="{2839998F-77B8-4C43-94A2-7E92C980FFEB}" srcOrd="9" destOrd="0" presId="urn:microsoft.com/office/officeart/2005/8/layout/cycle2"/>
    <dgm:cxn modelId="{1917F76E-866E-43D2-97CD-FD775CE6D8F6}" type="presParOf" srcId="{2839998F-77B8-4C43-94A2-7E92C980FFEB}" destId="{B5D310EC-68A2-4A75-B5BA-ACFB11F1005F}" srcOrd="0" destOrd="0" presId="urn:microsoft.com/office/officeart/2005/8/layout/cycle2"/>
    <dgm:cxn modelId="{8234FF55-172B-4DC3-AA54-289E86972CD5}" type="presParOf" srcId="{C5332A7C-33EE-452D-8942-D449767C2F16}" destId="{E56134F2-A830-45F5-A3FB-9D8BD21F0DAF}" srcOrd="10" destOrd="0" presId="urn:microsoft.com/office/officeart/2005/8/layout/cycle2"/>
    <dgm:cxn modelId="{A53EEE48-2A87-4DE5-8EA8-7BF0108D55E0}" type="presParOf" srcId="{C5332A7C-33EE-452D-8942-D449767C2F16}" destId="{A38FE2FA-EE11-47D0-B8F2-D2BC50535E35}" srcOrd="11" destOrd="0" presId="urn:microsoft.com/office/officeart/2005/8/layout/cycle2"/>
    <dgm:cxn modelId="{F42178D6-98A0-4447-BD13-C7E0533122E3}" type="presParOf" srcId="{A38FE2FA-EE11-47D0-B8F2-D2BC50535E35}" destId="{9BFE9CBF-E937-4A94-98AF-B806CB838FEF}" srcOrd="0" destOrd="0" presId="urn:microsoft.com/office/officeart/2005/8/layout/cycle2"/>
    <dgm:cxn modelId="{3B404625-0818-43FC-B064-4294BE41CAFE}" type="presParOf" srcId="{C5332A7C-33EE-452D-8942-D449767C2F16}" destId="{2C961625-0A31-4CA1-98F2-73A31C5675CF}" srcOrd="12" destOrd="0" presId="urn:microsoft.com/office/officeart/2005/8/layout/cycle2"/>
    <dgm:cxn modelId="{297AA07E-C7B7-4149-B56F-EF99A02200C1}" type="presParOf" srcId="{C5332A7C-33EE-452D-8942-D449767C2F16}" destId="{8F9C5343-593C-4A2D-A707-2649521C1076}" srcOrd="13" destOrd="0" presId="urn:microsoft.com/office/officeart/2005/8/layout/cycle2"/>
    <dgm:cxn modelId="{E1A7630E-C367-4B8D-8D5A-2912FF04053E}" type="presParOf" srcId="{8F9C5343-593C-4A2D-A707-2649521C1076}" destId="{3B82A94B-2E08-43B9-8116-83D8C325CDE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EB02F-137A-4A18-A7F5-9D33320E35F7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5546-CB94-4345-924B-FE60B199F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What is your confidence level for your understanding of "Assessment"?
https://www.polleverywhere.com/multiple_choice_polls/xrQ60DTwjLhPqba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5546-CB94-4345-924B-FE60B199F7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E5546-CB94-4345-924B-FE60B199F7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9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6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4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9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7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7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5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9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9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2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24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75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mvogt2@pepperdine.edu" TargetMode="External"/><Relationship Id="rId2" Type="http://schemas.openxmlformats.org/officeDocument/2006/relationships/hyperlink" Target="mailto:pbohl@pepperdine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9155" y="2454452"/>
            <a:ext cx="9776177" cy="311097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Data-Driven Transformation</a:t>
            </a:r>
            <a:endParaRPr lang="en-US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62" y="2347384"/>
            <a:ext cx="4242317" cy="205528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689" y="973090"/>
            <a:ext cx="3255258" cy="273707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83115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Asks Questions…</a:t>
            </a:r>
          </a:p>
          <a:p>
            <a:endParaRPr lang="en-US" dirty="0" smtClean="0"/>
          </a:p>
          <a:p>
            <a:r>
              <a:rPr lang="en-US" dirty="0" smtClean="0"/>
              <a:t>What do we want our students to be able to do when they graduate?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well do we want them to be able to do it?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How do we know if we are doing what we think we are? </a:t>
            </a:r>
          </a:p>
          <a:p>
            <a:endParaRPr lang="en-US" dirty="0"/>
          </a:p>
          <a:p>
            <a:r>
              <a:rPr lang="en-US" dirty="0" smtClean="0"/>
              <a:t> Are we performing at the best possible level?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92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change, added burdens can become overwhelming</a:t>
            </a:r>
          </a:p>
          <a:p>
            <a:pPr lvl="1"/>
            <a:r>
              <a:rPr lang="en-US" dirty="0" smtClean="0"/>
              <a:t>Ostrich Effect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Fear of criticism</a:t>
            </a:r>
          </a:p>
          <a:p>
            <a:pPr lvl="1"/>
            <a:r>
              <a:rPr lang="en-US" dirty="0" smtClean="0"/>
              <a:t>Porcupine Response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114" y="2421994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872" y="4517848"/>
            <a:ext cx="2219325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508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Lack of relevance – How does it help? Why would we need it?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Academic vs. practical skills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Students are a product of a different educational process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41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Level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47889005"/>
              </p:ext>
            </p:extLst>
          </p:nvPr>
        </p:nvGraphicFramePr>
        <p:xfrm>
          <a:off x="2032000" y="1365956"/>
          <a:ext cx="8128000" cy="4772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680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485930"/>
              </p:ext>
            </p:extLst>
          </p:nvPr>
        </p:nvGraphicFramePr>
        <p:xfrm>
          <a:off x="3962400" y="225778"/>
          <a:ext cx="7969956" cy="6445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5999" y="2088444"/>
            <a:ext cx="27319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Tools include: Mastery Grid and Outcomes Matrix </a:t>
            </a:r>
          </a:p>
          <a:p>
            <a:r>
              <a:rPr lang="en-US" sz="3200" dirty="0" smtClean="0"/>
              <a:t>– Carnegie Mellon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7470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Diagnostic – Current conceptions prior to learning process</a:t>
            </a:r>
          </a:p>
          <a:p>
            <a:endParaRPr lang="en-US" dirty="0"/>
          </a:p>
          <a:p>
            <a:r>
              <a:rPr lang="en-US" dirty="0" smtClean="0"/>
              <a:t>Formative – Monitor student understanding during the process </a:t>
            </a:r>
          </a:p>
          <a:p>
            <a:endParaRPr lang="en-US" dirty="0"/>
          </a:p>
          <a:p>
            <a:r>
              <a:rPr lang="en-US" dirty="0" smtClean="0"/>
              <a:t>Summative – Evaluate learning at the end of a process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34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vs.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Formative: Regular assessment that monitors student learning progress during the learning </a:t>
            </a:r>
            <a:r>
              <a:rPr lang="en-US" i="1" dirty="0" smtClean="0"/>
              <a:t>process</a:t>
            </a:r>
            <a:r>
              <a:rPr lang="en-US" dirty="0" smtClean="0"/>
              <a:t> and is typically low-value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Summative: Evaluates student learning </a:t>
            </a:r>
            <a:r>
              <a:rPr lang="en-US" i="1" dirty="0" smtClean="0"/>
              <a:t>product</a:t>
            </a:r>
            <a:r>
              <a:rPr lang="en-US" dirty="0" smtClean="0"/>
              <a:t> at the end of learning process and is typically high-value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27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Assessment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 Pace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Student Learning Pace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00100" y="2274094"/>
            <a:ext cx="5964382" cy="38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65121" y="2493433"/>
            <a:ext cx="1953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Final Exam</a:t>
            </a:r>
            <a:endParaRPr lang="en-US" sz="3600" b="1" dirty="0"/>
          </a:p>
        </p:txBody>
      </p:sp>
      <p:sp>
        <p:nvSpPr>
          <p:cNvPr id="7" name="Right Arrow 6"/>
          <p:cNvSpPr/>
          <p:nvPr/>
        </p:nvSpPr>
        <p:spPr>
          <a:xfrm>
            <a:off x="800100" y="4348915"/>
            <a:ext cx="5228167" cy="3221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53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2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21110"/>
            <a:ext cx="8534400" cy="1507067"/>
          </a:xfrm>
        </p:spPr>
        <p:txBody>
          <a:bodyPr/>
          <a:lstStyle/>
          <a:p>
            <a:r>
              <a:rPr lang="en-US" dirty="0" smtClean="0"/>
              <a:t>Formative and Summative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4" y="1167848"/>
            <a:ext cx="10600266" cy="952461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TextBox 4"/>
          <p:cNvSpPr txBox="1"/>
          <p:nvPr/>
        </p:nvSpPr>
        <p:spPr>
          <a:xfrm>
            <a:off x="1569155" y="376137"/>
            <a:ext cx="8906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Continuous feedback throughout learning process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684212" y="2889956"/>
            <a:ext cx="6122988" cy="293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84212" y="3968045"/>
            <a:ext cx="6122988" cy="293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25689" y="3330222"/>
            <a:ext cx="4334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Instructor Pace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5689" y="4345381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3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Exams</a:t>
            </a:r>
          </a:p>
          <a:p>
            <a:endParaRPr lang="en-US" dirty="0"/>
          </a:p>
          <a:p>
            <a:r>
              <a:rPr lang="en-US" dirty="0" smtClean="0"/>
              <a:t>Midterms</a:t>
            </a:r>
          </a:p>
          <a:p>
            <a:endParaRPr lang="en-US" dirty="0"/>
          </a:p>
          <a:p>
            <a:r>
              <a:rPr lang="en-US" dirty="0" smtClean="0"/>
              <a:t>Final Projects</a:t>
            </a:r>
          </a:p>
          <a:p>
            <a:endParaRPr lang="en-US" dirty="0"/>
          </a:p>
          <a:p>
            <a:r>
              <a:rPr lang="en-US" dirty="0" smtClean="0"/>
              <a:t>Final Paper</a:t>
            </a:r>
          </a:p>
          <a:p>
            <a:endParaRPr lang="en-US" dirty="0"/>
          </a:p>
          <a:p>
            <a:r>
              <a:rPr lang="en-US" dirty="0" smtClean="0"/>
              <a:t>High value and no opportunity for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27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Data-Driven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CALI 2015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Phil Bohl, Assistant Dean		Mike Vogt, </a:t>
            </a:r>
            <a:r>
              <a:rPr lang="en-US" dirty="0" err="1" smtClean="0"/>
              <a:t>Mgr</a:t>
            </a:r>
            <a:r>
              <a:rPr lang="en-US" dirty="0" smtClean="0"/>
              <a:t> Instructional Tech Pepperdine Law			Pepperdine Law</a:t>
            </a:r>
          </a:p>
          <a:p>
            <a:pPr marL="0" indent="0">
              <a:buNone/>
            </a:pPr>
            <a:r>
              <a:rPr lang="en-US" dirty="0" smtClean="0"/>
              <a:t>pbohl@pepperdine.edu		mvogt2@pepperdine.edu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Formative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to think less linear and more conceptually</a:t>
            </a:r>
          </a:p>
          <a:p>
            <a:endParaRPr lang="en-US" dirty="0"/>
          </a:p>
          <a:p>
            <a:r>
              <a:rPr lang="en-US" dirty="0"/>
              <a:t>“You teach yourselves the law, but I train your minds. You come in here with a skull full of mush; you leave thinking like a lawyer.” </a:t>
            </a:r>
            <a:r>
              <a:rPr lang="en-US" dirty="0" smtClean="0"/>
              <a:t>- Charles Kingsfield Jr. </a:t>
            </a:r>
          </a:p>
          <a:p>
            <a:endParaRPr lang="en-US" dirty="0" smtClean="0"/>
          </a:p>
          <a:p>
            <a:r>
              <a:rPr lang="en-US" dirty="0" smtClean="0"/>
              <a:t>Alignment - Carefully consider what is your objective and then determine what assessments will best measure progress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03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Carnegie Mellon </a:t>
            </a:r>
            <a:r>
              <a:rPr lang="en-US" dirty="0" err="1" smtClean="0"/>
              <a:t>Eberly</a:t>
            </a:r>
            <a:r>
              <a:rPr lang="en-US" dirty="0" smtClean="0"/>
              <a:t> Center for Teaching Excellence &amp; Educational Innovation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Learning Objectives</a:t>
            </a:r>
          </a:p>
          <a:p>
            <a:endParaRPr lang="en-US" dirty="0"/>
          </a:p>
          <a:p>
            <a:r>
              <a:rPr lang="en-US" dirty="0" smtClean="0"/>
              <a:t>Assessments</a:t>
            </a:r>
          </a:p>
          <a:p>
            <a:endParaRPr lang="en-US" dirty="0"/>
          </a:p>
          <a:p>
            <a:r>
              <a:rPr lang="en-US" dirty="0" smtClean="0"/>
              <a:t>Instructional Strategies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473" y="2141714"/>
            <a:ext cx="3590749" cy="3381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289" y="6310489"/>
            <a:ext cx="11661422" cy="365125"/>
          </a:xfrm>
        </p:spPr>
        <p:txBody>
          <a:bodyPr/>
          <a:lstStyle/>
          <a:p>
            <a:r>
              <a:rPr lang="en-US" sz="3600" dirty="0" smtClean="0"/>
              <a:t>www.cmu.edu/teaching/assessment/basics/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9455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Feedback is the central function of formative assessment.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Allows </a:t>
            </a:r>
            <a:r>
              <a:rPr lang="en-US" dirty="0"/>
              <a:t>students to restructure and improve their </a:t>
            </a:r>
            <a:r>
              <a:rPr lang="en-US" dirty="0" smtClean="0"/>
              <a:t>learning by identifying strengths and weaknesses and areas for improvement</a:t>
            </a:r>
          </a:p>
          <a:p>
            <a:endParaRPr lang="en-US" dirty="0"/>
          </a:p>
          <a:p>
            <a:r>
              <a:rPr lang="en-US" dirty="0" smtClean="0"/>
              <a:t>Help faculty recognize where students are struggling and address problems quickly</a:t>
            </a:r>
          </a:p>
          <a:p>
            <a:endParaRPr lang="en-US" dirty="0"/>
          </a:p>
          <a:p>
            <a:r>
              <a:rPr lang="en-US" dirty="0" smtClean="0"/>
              <a:t>Low value and offer feedback while there is still an opportunity for enhancement</a:t>
            </a:r>
          </a:p>
          <a:p>
            <a:endParaRPr lang="en-US" dirty="0"/>
          </a:p>
          <a:p>
            <a:r>
              <a:rPr lang="en-US" dirty="0" smtClean="0"/>
              <a:t>Assess process, not just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50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 Maps or Quizzes</a:t>
            </a:r>
          </a:p>
          <a:p>
            <a:endParaRPr lang="en-US" dirty="0"/>
          </a:p>
          <a:p>
            <a:r>
              <a:rPr lang="en-US" dirty="0" smtClean="0"/>
              <a:t>Clicker polling</a:t>
            </a:r>
          </a:p>
          <a:p>
            <a:endParaRPr lang="en-US" dirty="0"/>
          </a:p>
          <a:p>
            <a:r>
              <a:rPr lang="en-US" dirty="0" smtClean="0"/>
              <a:t>Peer-to-Peer Assessment</a:t>
            </a:r>
          </a:p>
          <a:p>
            <a:endParaRPr lang="en-US" dirty="0"/>
          </a:p>
          <a:p>
            <a:r>
              <a:rPr lang="en-US" dirty="0" smtClean="0"/>
              <a:t>Group Work</a:t>
            </a:r>
          </a:p>
          <a:p>
            <a:endParaRPr lang="en-US" dirty="0"/>
          </a:p>
          <a:p>
            <a:r>
              <a:rPr lang="en-US" dirty="0" smtClean="0"/>
              <a:t>Students begin to look for feedback opportunities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951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CAT’s – Muddiest point, 1 minute essays, main point, directed paraphrasing, hypos, application cards, summaries, etc. </a:t>
            </a:r>
          </a:p>
          <a:p>
            <a:endParaRPr lang="en-US" dirty="0"/>
          </a:p>
          <a:p>
            <a:r>
              <a:rPr lang="en-US" dirty="0" smtClean="0"/>
              <a:t>Online quizzing</a:t>
            </a:r>
          </a:p>
          <a:p>
            <a:endParaRPr lang="en-US" dirty="0"/>
          </a:p>
          <a:p>
            <a:r>
              <a:rPr lang="en-US" dirty="0" err="1" smtClean="0"/>
              <a:t>Examsoft</a:t>
            </a:r>
            <a:r>
              <a:rPr lang="en-US" dirty="0" smtClean="0"/>
              <a:t> Rubrics – Each assessment measure is tied to a learning outcome objective</a:t>
            </a:r>
          </a:p>
          <a:p>
            <a:endParaRPr lang="en-US" dirty="0"/>
          </a:p>
          <a:p>
            <a:r>
              <a:rPr lang="en-US" dirty="0" smtClean="0"/>
              <a:t>Individual Assessment Rubrics – Share rubrics with students in advance of assessment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48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Faculty Buy-in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Advisory Council</a:t>
            </a:r>
          </a:p>
          <a:p>
            <a:endParaRPr lang="en-US" dirty="0"/>
          </a:p>
          <a:p>
            <a:r>
              <a:rPr lang="en-US" dirty="0" smtClean="0"/>
              <a:t>Keep it relevant</a:t>
            </a:r>
          </a:p>
          <a:p>
            <a:endParaRPr lang="en-US" dirty="0"/>
          </a:p>
          <a:p>
            <a:r>
              <a:rPr lang="en-US" dirty="0" smtClean="0"/>
              <a:t>Keep it simple</a:t>
            </a:r>
          </a:p>
          <a:p>
            <a:endParaRPr lang="en-US" dirty="0"/>
          </a:p>
          <a:p>
            <a:r>
              <a:rPr lang="en-US" dirty="0" smtClean="0"/>
              <a:t>Make faculty stakeholders – They determine how they will use gathered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48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5 J’s Approach</a:t>
            </a:r>
          </a:p>
          <a:p>
            <a:endParaRPr lang="en-US" dirty="0"/>
          </a:p>
          <a:p>
            <a:r>
              <a:rPr lang="en-US" dirty="0" smtClean="0"/>
              <a:t>High degree of support</a:t>
            </a:r>
          </a:p>
          <a:p>
            <a:endParaRPr lang="en-US" dirty="0"/>
          </a:p>
          <a:p>
            <a:r>
              <a:rPr lang="en-US" dirty="0" smtClean="0"/>
              <a:t>Not coerced compliance</a:t>
            </a:r>
          </a:p>
          <a:p>
            <a:endParaRPr lang="en-US" dirty="0"/>
          </a:p>
          <a:p>
            <a:r>
              <a:rPr lang="en-US" dirty="0" smtClean="0"/>
              <a:t>Ownership in the process</a:t>
            </a:r>
          </a:p>
          <a:p>
            <a:endParaRPr lang="en-US" dirty="0"/>
          </a:p>
          <a:p>
            <a:r>
              <a:rPr lang="en-US" dirty="0" smtClean="0"/>
              <a:t>Feedback offers opportunities </a:t>
            </a:r>
          </a:p>
          <a:p>
            <a:pPr marL="0" indent="0">
              <a:buNone/>
            </a:pPr>
            <a:r>
              <a:rPr lang="en-US" dirty="0" smtClean="0"/>
              <a:t>   for enhancement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56" y="1690688"/>
            <a:ext cx="6299376" cy="425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83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Benefits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Reveals blind spots and surprises</a:t>
            </a:r>
          </a:p>
          <a:p>
            <a:endParaRPr lang="en-US" dirty="0"/>
          </a:p>
          <a:p>
            <a:r>
              <a:rPr lang="en-US" dirty="0" smtClean="0"/>
              <a:t>Removes needless barriers to excellence</a:t>
            </a:r>
          </a:p>
          <a:p>
            <a:endParaRPr lang="en-US" dirty="0" smtClean="0"/>
          </a:p>
          <a:p>
            <a:r>
              <a:rPr lang="en-US" dirty="0" smtClean="0"/>
              <a:t>Provide Opportunities for Enhancement</a:t>
            </a:r>
          </a:p>
          <a:p>
            <a:endParaRPr lang="en-US" dirty="0"/>
          </a:p>
          <a:p>
            <a:r>
              <a:rPr lang="en-US" dirty="0" smtClean="0"/>
              <a:t>Increase student motivation, comprehension, and engagement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81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Twitter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#CALIassessment15</a:t>
            </a:r>
          </a:p>
          <a:p>
            <a:endParaRPr lang="en-US" dirty="0"/>
          </a:p>
          <a:p>
            <a:r>
              <a:rPr lang="en-US" dirty="0" smtClean="0"/>
              <a:t>1. Post what your school is doing to address Standard 314</a:t>
            </a:r>
          </a:p>
          <a:p>
            <a:endParaRPr lang="en-US" dirty="0"/>
          </a:p>
          <a:p>
            <a:r>
              <a:rPr lang="en-US" dirty="0" smtClean="0"/>
              <a:t>2. What are obstacles you have </a:t>
            </a:r>
            <a:r>
              <a:rPr lang="en-US" dirty="0"/>
              <a:t>e</a:t>
            </a:r>
            <a:r>
              <a:rPr lang="en-US" dirty="0" smtClean="0"/>
              <a:t>ncountered?</a:t>
            </a:r>
          </a:p>
          <a:p>
            <a:endParaRPr lang="en-US" dirty="0"/>
          </a:p>
          <a:p>
            <a:r>
              <a:rPr lang="en-US" dirty="0" smtClean="0"/>
              <a:t>3. What are solutions you have developed?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109" y="365125"/>
            <a:ext cx="11906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01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2" y="1828799"/>
            <a:ext cx="5012267" cy="4246563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Phil</a:t>
            </a:r>
          </a:p>
          <a:p>
            <a:pPr marL="0" indent="0">
              <a:buNone/>
            </a:pPr>
            <a:r>
              <a:rPr lang="en-US" sz="3000" b="1" dirty="0" smtClean="0">
                <a:hlinkClick r:id="rId2"/>
              </a:rPr>
              <a:t>pbohl@pepperdine.edu</a:t>
            </a:r>
            <a:endParaRPr lang="en-US" sz="3000" b="1" dirty="0" smtClean="0"/>
          </a:p>
          <a:p>
            <a:endParaRPr lang="en-US" sz="3000" b="1" dirty="0"/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Mike</a:t>
            </a:r>
          </a:p>
          <a:p>
            <a:pPr marL="0" indent="0">
              <a:buNone/>
            </a:pPr>
            <a:r>
              <a:rPr lang="en-US" sz="3000" b="1" dirty="0" smtClean="0">
                <a:hlinkClick r:id="rId3"/>
              </a:rPr>
              <a:t>mvogt2@pepperdine.edu</a:t>
            </a:r>
            <a:endParaRPr lang="en-US" sz="30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have you walked into?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2153"/>
          </a:xfrm>
        </p:spPr>
        <p:txBody>
          <a:bodyPr/>
          <a:lstStyle/>
          <a:p>
            <a:r>
              <a:rPr lang="en-US" dirty="0" smtClean="0"/>
              <a:t>Assessment in a Law School Context &amp; ABA Standards</a:t>
            </a:r>
          </a:p>
          <a:p>
            <a:r>
              <a:rPr lang="en-US" dirty="0" smtClean="0"/>
              <a:t>The Why’s of Adopting Assessment Methodologies</a:t>
            </a:r>
          </a:p>
          <a:p>
            <a:r>
              <a:rPr lang="en-US" dirty="0" smtClean="0"/>
              <a:t>Using Tech for Assessment</a:t>
            </a:r>
          </a:p>
          <a:p>
            <a:r>
              <a:rPr lang="en-US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opinions expressed in this presentation are not the opinions of the management of Pepperdine School of Law nor should Pepperdine be held liable for the content expressed here in.</a:t>
            </a:r>
          </a:p>
          <a:p>
            <a:r>
              <a:rPr lang="en-US" dirty="0" smtClean="0"/>
              <a:t>No endangered species were consulted or injured in the preparation of this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11684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346780"/>
            <a:ext cx="10515600" cy="5150908"/>
          </a:xfrm>
        </p:spPr>
        <p:txBody>
          <a:bodyPr>
            <a:noAutofit/>
          </a:bodyPr>
          <a:lstStyle/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What is Assessment?</a:t>
            </a:r>
          </a:p>
          <a:p>
            <a:endParaRPr lang="en-US" sz="4000" dirty="0"/>
          </a:p>
          <a:p>
            <a:r>
              <a:rPr lang="en-US" sz="4000" dirty="0" smtClean="0"/>
              <a:t>What is the Purpose of Assessment?</a:t>
            </a:r>
          </a:p>
          <a:p>
            <a:endParaRPr lang="en-US" sz="4000" dirty="0"/>
          </a:p>
          <a:p>
            <a:r>
              <a:rPr lang="en-US" sz="4000" dirty="0" smtClean="0"/>
              <a:t>Why Should We Care?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1024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Grading - Evaluate individual student learning and performance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Assessment – Collect and use data to improve student learning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Accreditation is a secondary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29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Collect data to help inform enhancement and remove any bottlenecks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Reflection promotes </a:t>
            </a:r>
            <a:r>
              <a:rPr lang="en-US" dirty="0"/>
              <a:t>c</a:t>
            </a:r>
            <a:r>
              <a:rPr lang="en-US" dirty="0" smtClean="0"/>
              <a:t>ritical thinking by promoting deep learning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Increase knowledge and skills </a:t>
            </a:r>
            <a:r>
              <a:rPr lang="en-US" dirty="0"/>
              <a:t>a</a:t>
            </a:r>
            <a:r>
              <a:rPr lang="en-US" dirty="0" smtClean="0"/>
              <a:t>cquisition and retention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Improves comprehension and motivation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71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Should Care - ABA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optional, but make no mistake, we still have to sell 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314 – Assessing Student Learning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Standard 315 – Program Level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73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2b6e508-cba4-46c1-a0dc-4a6ec7d2d379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4485</TotalTime>
  <Words>768</Words>
  <Application>Microsoft Office PowerPoint</Application>
  <PresentationFormat>Widescreen</PresentationFormat>
  <Paragraphs>223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Aharoni</vt:lpstr>
      <vt:lpstr>Arial</vt:lpstr>
      <vt:lpstr>Baskerville Old Face</vt:lpstr>
      <vt:lpstr>Calibri</vt:lpstr>
      <vt:lpstr>Times New Roman</vt:lpstr>
      <vt:lpstr>Theme1</vt:lpstr>
      <vt:lpstr>      Data-Driven Transformation</vt:lpstr>
      <vt:lpstr>Data-Driven Transformation</vt:lpstr>
      <vt:lpstr>What have you walked into?</vt:lpstr>
      <vt:lpstr>Notice</vt:lpstr>
      <vt:lpstr>PowerPoint Presentation</vt:lpstr>
      <vt:lpstr>PowerPoint Presentation</vt:lpstr>
      <vt:lpstr>Definition</vt:lpstr>
      <vt:lpstr>What is the Purpose?</vt:lpstr>
      <vt:lpstr>Why We Should Care - ABA Standards</vt:lpstr>
      <vt:lpstr>How does it work?</vt:lpstr>
      <vt:lpstr>Challenges to Assessment</vt:lpstr>
      <vt:lpstr>Additional Challenges</vt:lpstr>
      <vt:lpstr>Program Level Assessment</vt:lpstr>
      <vt:lpstr>Review Process</vt:lpstr>
      <vt:lpstr>Individual Assessments</vt:lpstr>
      <vt:lpstr>Formative vs. Summative Assessment</vt:lpstr>
      <vt:lpstr>Summative Assessment Model</vt:lpstr>
      <vt:lpstr>Formative and Summative</vt:lpstr>
      <vt:lpstr>Summative Assessments</vt:lpstr>
      <vt:lpstr>Examples of Formative Assessments</vt:lpstr>
      <vt:lpstr> Carnegie Mellon Eberly Center for Teaching Excellence &amp; Educational Innovation </vt:lpstr>
      <vt:lpstr>Formative Assessments</vt:lpstr>
      <vt:lpstr>Examples of Assessments</vt:lpstr>
      <vt:lpstr>Additional Examples</vt:lpstr>
      <vt:lpstr>Establishing Faculty Buy-in</vt:lpstr>
      <vt:lpstr>Continued…</vt:lpstr>
      <vt:lpstr>Recap: Benefits of Assessment</vt:lpstr>
      <vt:lpstr> Twitter Thread</vt:lpstr>
      <vt:lpstr>Questions?</vt:lpstr>
    </vt:vector>
  </TitlesOfParts>
  <Company>Pepperdine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Data-Driven transformation</dc:title>
  <dc:creator>Vogt, Michael N</dc:creator>
  <cp:lastModifiedBy>Vogt, Michael N</cp:lastModifiedBy>
  <cp:revision>53</cp:revision>
  <dcterms:created xsi:type="dcterms:W3CDTF">2015-06-12T20:54:28Z</dcterms:created>
  <dcterms:modified xsi:type="dcterms:W3CDTF">2015-06-20T16:27:59Z</dcterms:modified>
</cp:coreProperties>
</file>